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5" r:id="rId2"/>
    <p:sldId id="2591" r:id="rId3"/>
    <p:sldId id="283" r:id="rId4"/>
    <p:sldId id="2616" r:id="rId5"/>
    <p:sldId id="2617" r:id="rId6"/>
    <p:sldId id="257" r:id="rId7"/>
    <p:sldId id="259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921" autoAdjust="0"/>
    <p:restoredTop sz="94694"/>
  </p:normalViewPr>
  <p:slideViewPr>
    <p:cSldViewPr snapToGrid="0">
      <p:cViewPr varScale="1">
        <p:scale>
          <a:sx n="71" d="100"/>
          <a:sy n="71" d="100"/>
        </p:scale>
        <p:origin x="470" y="48"/>
      </p:cViewPr>
      <p:guideLst/>
    </p:cSldViewPr>
  </p:slideViewPr>
  <p:notesTextViewPr>
    <p:cViewPr>
      <p:scale>
        <a:sx n="1" d="1"/>
        <a:sy n="1" d="1"/>
      </p:scale>
      <p:origin x="0" y="0"/>
    </p:cViewPr>
  </p:notesTextViewPr>
  <p:sorterViewPr>
    <p:cViewPr>
      <p:scale>
        <a:sx n="147" d="100"/>
        <a:sy n="147"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65EEAD-C26C-477D-B242-6DA55458DEF3}" type="datetimeFigureOut">
              <a:rPr lang="en-ZA" smtClean="0"/>
              <a:t>2024/10/24</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E2A025-E263-485A-8DE9-1736E2D1F828}" type="slidenum">
              <a:rPr lang="en-ZA" smtClean="0"/>
              <a:t>‹#›</a:t>
            </a:fld>
            <a:endParaRPr lang="en-ZA"/>
          </a:p>
        </p:txBody>
      </p:sp>
    </p:spTree>
    <p:extLst>
      <p:ext uri="{BB962C8B-B14F-4D97-AF65-F5344CB8AC3E}">
        <p14:creationId xmlns:p14="http://schemas.microsoft.com/office/powerpoint/2010/main" val="2290180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928C1E2-9E4E-40F2-9B8D-BC76629005C0}" type="slidenum">
              <a:rPr lang="en-ZA" smtClean="0"/>
              <a:t>1</a:t>
            </a:fld>
            <a:endParaRPr lang="en-ZA" dirty="0"/>
          </a:p>
        </p:txBody>
      </p:sp>
    </p:spTree>
    <p:extLst>
      <p:ext uri="{BB962C8B-B14F-4D97-AF65-F5344CB8AC3E}">
        <p14:creationId xmlns:p14="http://schemas.microsoft.com/office/powerpoint/2010/main" val="21051124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2A581-4F55-70B4-4032-9358F21EB4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0232EFC5-A8ED-3D13-259D-38DE4B84FD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8E15BDB-FEA2-6726-D1B0-214DB01AAE19}"/>
              </a:ext>
            </a:extLst>
          </p:cNvPr>
          <p:cNvSpPr>
            <a:spLocks noGrp="1"/>
          </p:cNvSpPr>
          <p:nvPr>
            <p:ph type="dt" sz="half" idx="10"/>
          </p:nvPr>
        </p:nvSpPr>
        <p:spPr/>
        <p:txBody>
          <a:bodyPr/>
          <a:lstStyle/>
          <a:p>
            <a:fld id="{AB2C8E4A-041A-42A9-BD99-5B9533582858}" type="datetimeFigureOut">
              <a:rPr lang="en-ZA" smtClean="0"/>
              <a:t>2024/10/24</a:t>
            </a:fld>
            <a:endParaRPr lang="en-ZA"/>
          </a:p>
        </p:txBody>
      </p:sp>
      <p:sp>
        <p:nvSpPr>
          <p:cNvPr id="5" name="Footer Placeholder 4">
            <a:extLst>
              <a:ext uri="{FF2B5EF4-FFF2-40B4-BE49-F238E27FC236}">
                <a16:creationId xmlns:a16="http://schemas.microsoft.com/office/drawing/2014/main" id="{7501C12B-2972-3DE1-99BA-3C003275AD2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6DBCD1D-6FAC-E7D1-31AB-1E179CE5D89E}"/>
              </a:ext>
            </a:extLst>
          </p:cNvPr>
          <p:cNvSpPr>
            <a:spLocks noGrp="1"/>
          </p:cNvSpPr>
          <p:nvPr>
            <p:ph type="sldNum" sz="quarter" idx="12"/>
          </p:nvPr>
        </p:nvSpPr>
        <p:spPr/>
        <p:txBody>
          <a:bodyPr/>
          <a:lstStyle/>
          <a:p>
            <a:fld id="{E794BB20-4561-4B17-8D86-62D007D6D4E6}" type="slidenum">
              <a:rPr lang="en-ZA" smtClean="0"/>
              <a:t>‹#›</a:t>
            </a:fld>
            <a:endParaRPr lang="en-ZA"/>
          </a:p>
        </p:txBody>
      </p:sp>
      <p:pic>
        <p:nvPicPr>
          <p:cNvPr id="8" name="Picture 7" descr="A graphic of a person's head&#10;&#10;Description automatically generated">
            <a:extLst>
              <a:ext uri="{FF2B5EF4-FFF2-40B4-BE49-F238E27FC236}">
                <a16:creationId xmlns:a16="http://schemas.microsoft.com/office/drawing/2014/main" id="{062D4032-18AE-8666-C12D-A601D1B60B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6532" y="23813"/>
            <a:ext cx="1518020" cy="1739906"/>
          </a:xfrm>
          <a:prstGeom prst="rect">
            <a:avLst/>
          </a:prstGeom>
        </p:spPr>
      </p:pic>
      <p:pic>
        <p:nvPicPr>
          <p:cNvPr id="10" name="Picture 9" descr="A logo of a structure&#10;&#10;Description automatically generated with medium confidence">
            <a:extLst>
              <a:ext uri="{FF2B5EF4-FFF2-40B4-BE49-F238E27FC236}">
                <a16:creationId xmlns:a16="http://schemas.microsoft.com/office/drawing/2014/main" id="{70BC3DD0-110D-C72C-B828-28CC6BA01F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53800" y="5990977"/>
            <a:ext cx="690752" cy="673966"/>
          </a:xfrm>
          <a:prstGeom prst="rect">
            <a:avLst/>
          </a:prstGeom>
        </p:spPr>
      </p:pic>
    </p:spTree>
    <p:extLst>
      <p:ext uri="{BB962C8B-B14F-4D97-AF65-F5344CB8AC3E}">
        <p14:creationId xmlns:p14="http://schemas.microsoft.com/office/powerpoint/2010/main" val="114814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90C55-1647-4A0D-68F7-05E8C360562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5515A36E-4B03-93B9-5FD3-E4AAE16FAA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04CD3F7-8D23-8DA7-87DC-1B84C7F09B59}"/>
              </a:ext>
            </a:extLst>
          </p:cNvPr>
          <p:cNvSpPr>
            <a:spLocks noGrp="1"/>
          </p:cNvSpPr>
          <p:nvPr>
            <p:ph type="dt" sz="half" idx="10"/>
          </p:nvPr>
        </p:nvSpPr>
        <p:spPr/>
        <p:txBody>
          <a:bodyPr/>
          <a:lstStyle/>
          <a:p>
            <a:fld id="{AB2C8E4A-041A-42A9-BD99-5B9533582858}" type="datetimeFigureOut">
              <a:rPr lang="en-ZA" smtClean="0"/>
              <a:t>2024/10/24</a:t>
            </a:fld>
            <a:endParaRPr lang="en-ZA"/>
          </a:p>
        </p:txBody>
      </p:sp>
      <p:sp>
        <p:nvSpPr>
          <p:cNvPr id="5" name="Footer Placeholder 4">
            <a:extLst>
              <a:ext uri="{FF2B5EF4-FFF2-40B4-BE49-F238E27FC236}">
                <a16:creationId xmlns:a16="http://schemas.microsoft.com/office/drawing/2014/main" id="{4DEB51DF-9429-21AF-6D23-A3E0B095225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45DD91E-F732-3685-80D1-25FCF13D8615}"/>
              </a:ext>
            </a:extLst>
          </p:cNvPr>
          <p:cNvSpPr>
            <a:spLocks noGrp="1"/>
          </p:cNvSpPr>
          <p:nvPr>
            <p:ph type="sldNum" sz="quarter" idx="12"/>
          </p:nvPr>
        </p:nvSpPr>
        <p:spPr/>
        <p:txBody>
          <a:bodyPr/>
          <a:lstStyle/>
          <a:p>
            <a:fld id="{E794BB20-4561-4B17-8D86-62D007D6D4E6}" type="slidenum">
              <a:rPr lang="en-ZA" smtClean="0"/>
              <a:t>‹#›</a:t>
            </a:fld>
            <a:endParaRPr lang="en-ZA"/>
          </a:p>
        </p:txBody>
      </p:sp>
      <p:pic>
        <p:nvPicPr>
          <p:cNvPr id="7" name="Picture 6" descr="A graphic of a person's head&#10;&#10;Description automatically generated">
            <a:extLst>
              <a:ext uri="{FF2B5EF4-FFF2-40B4-BE49-F238E27FC236}">
                <a16:creationId xmlns:a16="http://schemas.microsoft.com/office/drawing/2014/main" id="{33122C60-9A5A-3EB7-764F-04ED31DA43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6532" y="23813"/>
            <a:ext cx="1518020" cy="1739906"/>
          </a:xfrm>
          <a:prstGeom prst="rect">
            <a:avLst/>
          </a:prstGeom>
        </p:spPr>
      </p:pic>
      <p:pic>
        <p:nvPicPr>
          <p:cNvPr id="8" name="Picture 7" descr="A logo of a structure&#10;&#10;Description automatically generated with medium confidence">
            <a:extLst>
              <a:ext uri="{FF2B5EF4-FFF2-40B4-BE49-F238E27FC236}">
                <a16:creationId xmlns:a16="http://schemas.microsoft.com/office/drawing/2014/main" id="{4E4A7B17-C5D5-F1EB-85E8-408CC4C87D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53800" y="5990977"/>
            <a:ext cx="690752" cy="673966"/>
          </a:xfrm>
          <a:prstGeom prst="rect">
            <a:avLst/>
          </a:prstGeom>
        </p:spPr>
      </p:pic>
    </p:spTree>
    <p:extLst>
      <p:ext uri="{BB962C8B-B14F-4D97-AF65-F5344CB8AC3E}">
        <p14:creationId xmlns:p14="http://schemas.microsoft.com/office/powerpoint/2010/main" val="3663240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660505-61B4-B346-69E4-C7D6B4EC73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D1EA910-F867-E26A-7B32-47568A932C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66920AE-A8A7-FD75-7FC3-0F0D99069CDF}"/>
              </a:ext>
            </a:extLst>
          </p:cNvPr>
          <p:cNvSpPr>
            <a:spLocks noGrp="1"/>
          </p:cNvSpPr>
          <p:nvPr>
            <p:ph type="dt" sz="half" idx="10"/>
          </p:nvPr>
        </p:nvSpPr>
        <p:spPr/>
        <p:txBody>
          <a:bodyPr/>
          <a:lstStyle/>
          <a:p>
            <a:fld id="{AB2C8E4A-041A-42A9-BD99-5B9533582858}" type="datetimeFigureOut">
              <a:rPr lang="en-ZA" smtClean="0"/>
              <a:t>2024/10/24</a:t>
            </a:fld>
            <a:endParaRPr lang="en-ZA"/>
          </a:p>
        </p:txBody>
      </p:sp>
      <p:sp>
        <p:nvSpPr>
          <p:cNvPr id="5" name="Footer Placeholder 4">
            <a:extLst>
              <a:ext uri="{FF2B5EF4-FFF2-40B4-BE49-F238E27FC236}">
                <a16:creationId xmlns:a16="http://schemas.microsoft.com/office/drawing/2014/main" id="{34E5531D-FA3C-F08F-7F26-FF2F07C6140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9F9EB48-E429-FA9E-3FFA-F6A514D6A7C6}"/>
              </a:ext>
            </a:extLst>
          </p:cNvPr>
          <p:cNvSpPr>
            <a:spLocks noGrp="1"/>
          </p:cNvSpPr>
          <p:nvPr>
            <p:ph type="sldNum" sz="quarter" idx="12"/>
          </p:nvPr>
        </p:nvSpPr>
        <p:spPr/>
        <p:txBody>
          <a:bodyPr/>
          <a:lstStyle/>
          <a:p>
            <a:fld id="{E794BB20-4561-4B17-8D86-62D007D6D4E6}" type="slidenum">
              <a:rPr lang="en-ZA" smtClean="0"/>
              <a:t>‹#›</a:t>
            </a:fld>
            <a:endParaRPr lang="en-ZA"/>
          </a:p>
        </p:txBody>
      </p:sp>
      <p:pic>
        <p:nvPicPr>
          <p:cNvPr id="7" name="Picture 6" descr="A graphic of a person's head&#10;&#10;Description automatically generated">
            <a:extLst>
              <a:ext uri="{FF2B5EF4-FFF2-40B4-BE49-F238E27FC236}">
                <a16:creationId xmlns:a16="http://schemas.microsoft.com/office/drawing/2014/main" id="{A8151FC5-C9C4-A5A1-D1C1-90BC7482FB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6532" y="23813"/>
            <a:ext cx="1518020" cy="1739906"/>
          </a:xfrm>
          <a:prstGeom prst="rect">
            <a:avLst/>
          </a:prstGeom>
        </p:spPr>
      </p:pic>
      <p:pic>
        <p:nvPicPr>
          <p:cNvPr id="8" name="Picture 7" descr="A logo of a structure&#10;&#10;Description automatically generated with medium confidence">
            <a:extLst>
              <a:ext uri="{FF2B5EF4-FFF2-40B4-BE49-F238E27FC236}">
                <a16:creationId xmlns:a16="http://schemas.microsoft.com/office/drawing/2014/main" id="{49461671-F2C5-0409-E3F7-D3634F3A5F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53800" y="5990977"/>
            <a:ext cx="690752" cy="673966"/>
          </a:xfrm>
          <a:prstGeom prst="rect">
            <a:avLst/>
          </a:prstGeom>
        </p:spPr>
      </p:pic>
    </p:spTree>
    <p:extLst>
      <p:ext uri="{BB962C8B-B14F-4D97-AF65-F5344CB8AC3E}">
        <p14:creationId xmlns:p14="http://schemas.microsoft.com/office/powerpoint/2010/main" val="1727463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5AAAC-F797-7129-A583-00940E3E43A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A680141-F944-FB44-7FDB-47405813F1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F16B5B8-23EA-0955-2AAF-1F5E8B9A22E6}"/>
              </a:ext>
            </a:extLst>
          </p:cNvPr>
          <p:cNvSpPr>
            <a:spLocks noGrp="1"/>
          </p:cNvSpPr>
          <p:nvPr>
            <p:ph type="dt" sz="half" idx="10"/>
          </p:nvPr>
        </p:nvSpPr>
        <p:spPr/>
        <p:txBody>
          <a:bodyPr/>
          <a:lstStyle/>
          <a:p>
            <a:fld id="{AB2C8E4A-041A-42A9-BD99-5B9533582858}" type="datetimeFigureOut">
              <a:rPr lang="en-ZA" smtClean="0"/>
              <a:t>2024/10/24</a:t>
            </a:fld>
            <a:endParaRPr lang="en-ZA"/>
          </a:p>
        </p:txBody>
      </p:sp>
      <p:sp>
        <p:nvSpPr>
          <p:cNvPr id="5" name="Footer Placeholder 4">
            <a:extLst>
              <a:ext uri="{FF2B5EF4-FFF2-40B4-BE49-F238E27FC236}">
                <a16:creationId xmlns:a16="http://schemas.microsoft.com/office/drawing/2014/main" id="{8686B206-8356-9C04-2E3B-95D2DBFDB11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7B8AD27-F55A-5E0D-498E-4E184FEB9ADD}"/>
              </a:ext>
            </a:extLst>
          </p:cNvPr>
          <p:cNvSpPr>
            <a:spLocks noGrp="1"/>
          </p:cNvSpPr>
          <p:nvPr>
            <p:ph type="sldNum" sz="quarter" idx="12"/>
          </p:nvPr>
        </p:nvSpPr>
        <p:spPr/>
        <p:txBody>
          <a:bodyPr/>
          <a:lstStyle/>
          <a:p>
            <a:fld id="{E794BB20-4561-4B17-8D86-62D007D6D4E6}" type="slidenum">
              <a:rPr lang="en-ZA" smtClean="0"/>
              <a:t>‹#›</a:t>
            </a:fld>
            <a:endParaRPr lang="en-ZA"/>
          </a:p>
        </p:txBody>
      </p:sp>
      <p:pic>
        <p:nvPicPr>
          <p:cNvPr id="7" name="Picture 6" descr="A graphic of a person's head&#10;&#10;Description automatically generated">
            <a:extLst>
              <a:ext uri="{FF2B5EF4-FFF2-40B4-BE49-F238E27FC236}">
                <a16:creationId xmlns:a16="http://schemas.microsoft.com/office/drawing/2014/main" id="{436B7862-5EBC-AE27-CC7C-71F2699E7B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6532" y="23813"/>
            <a:ext cx="1518020" cy="1739906"/>
          </a:xfrm>
          <a:prstGeom prst="rect">
            <a:avLst/>
          </a:prstGeom>
        </p:spPr>
      </p:pic>
      <p:pic>
        <p:nvPicPr>
          <p:cNvPr id="8" name="Picture 7" descr="A logo of a structure&#10;&#10;Description automatically generated with medium confidence">
            <a:extLst>
              <a:ext uri="{FF2B5EF4-FFF2-40B4-BE49-F238E27FC236}">
                <a16:creationId xmlns:a16="http://schemas.microsoft.com/office/drawing/2014/main" id="{A7F36FBB-A712-D124-838C-E2E392A46F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53800" y="5990977"/>
            <a:ext cx="690752" cy="673966"/>
          </a:xfrm>
          <a:prstGeom prst="rect">
            <a:avLst/>
          </a:prstGeom>
        </p:spPr>
      </p:pic>
    </p:spTree>
    <p:extLst>
      <p:ext uri="{BB962C8B-B14F-4D97-AF65-F5344CB8AC3E}">
        <p14:creationId xmlns:p14="http://schemas.microsoft.com/office/powerpoint/2010/main" val="3086759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BFD7E-6849-8C7B-2897-6119FE6767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0A6E5FA1-D8D3-12B9-E98D-5B2D7547C14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92D35B-D74A-9FEF-2D47-7AF27367F839}"/>
              </a:ext>
            </a:extLst>
          </p:cNvPr>
          <p:cNvSpPr>
            <a:spLocks noGrp="1"/>
          </p:cNvSpPr>
          <p:nvPr>
            <p:ph type="dt" sz="half" idx="10"/>
          </p:nvPr>
        </p:nvSpPr>
        <p:spPr/>
        <p:txBody>
          <a:bodyPr/>
          <a:lstStyle/>
          <a:p>
            <a:fld id="{AB2C8E4A-041A-42A9-BD99-5B9533582858}" type="datetimeFigureOut">
              <a:rPr lang="en-ZA" smtClean="0"/>
              <a:t>2024/10/24</a:t>
            </a:fld>
            <a:endParaRPr lang="en-ZA"/>
          </a:p>
        </p:txBody>
      </p:sp>
      <p:sp>
        <p:nvSpPr>
          <p:cNvPr id="5" name="Footer Placeholder 4">
            <a:extLst>
              <a:ext uri="{FF2B5EF4-FFF2-40B4-BE49-F238E27FC236}">
                <a16:creationId xmlns:a16="http://schemas.microsoft.com/office/drawing/2014/main" id="{227AF60E-E42E-FF06-E892-65F853349D2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C58B040-E1AA-DC99-8EAC-9895D764A8E6}"/>
              </a:ext>
            </a:extLst>
          </p:cNvPr>
          <p:cNvSpPr>
            <a:spLocks noGrp="1"/>
          </p:cNvSpPr>
          <p:nvPr>
            <p:ph type="sldNum" sz="quarter" idx="12"/>
          </p:nvPr>
        </p:nvSpPr>
        <p:spPr/>
        <p:txBody>
          <a:bodyPr/>
          <a:lstStyle/>
          <a:p>
            <a:fld id="{E794BB20-4561-4B17-8D86-62D007D6D4E6}" type="slidenum">
              <a:rPr lang="en-ZA" smtClean="0"/>
              <a:t>‹#›</a:t>
            </a:fld>
            <a:endParaRPr lang="en-ZA"/>
          </a:p>
        </p:txBody>
      </p:sp>
      <p:pic>
        <p:nvPicPr>
          <p:cNvPr id="7" name="Picture 6" descr="A graphic of a person's head&#10;&#10;Description automatically generated">
            <a:extLst>
              <a:ext uri="{FF2B5EF4-FFF2-40B4-BE49-F238E27FC236}">
                <a16:creationId xmlns:a16="http://schemas.microsoft.com/office/drawing/2014/main" id="{DFE71FC2-1749-CDDA-1BFB-5BC7AA770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6532" y="23813"/>
            <a:ext cx="1518020" cy="1739906"/>
          </a:xfrm>
          <a:prstGeom prst="rect">
            <a:avLst/>
          </a:prstGeom>
        </p:spPr>
      </p:pic>
      <p:pic>
        <p:nvPicPr>
          <p:cNvPr id="8" name="Picture 7" descr="A logo of a structure&#10;&#10;Description automatically generated with medium confidence">
            <a:extLst>
              <a:ext uri="{FF2B5EF4-FFF2-40B4-BE49-F238E27FC236}">
                <a16:creationId xmlns:a16="http://schemas.microsoft.com/office/drawing/2014/main" id="{DF1D235B-1E0F-EB77-706F-8F6283A310B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53800" y="5990977"/>
            <a:ext cx="690752" cy="673966"/>
          </a:xfrm>
          <a:prstGeom prst="rect">
            <a:avLst/>
          </a:prstGeom>
        </p:spPr>
      </p:pic>
    </p:spTree>
    <p:extLst>
      <p:ext uri="{BB962C8B-B14F-4D97-AF65-F5344CB8AC3E}">
        <p14:creationId xmlns:p14="http://schemas.microsoft.com/office/powerpoint/2010/main" val="3139586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95B9A-FC32-D2DB-574A-DDE8B0CD24D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D50BC2B9-8CC6-E47D-3F30-EB20EE3BEF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21580844-E4D1-619D-B492-E587A17761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5ADE2976-E3EB-E112-0194-EEBB426534A4}"/>
              </a:ext>
            </a:extLst>
          </p:cNvPr>
          <p:cNvSpPr>
            <a:spLocks noGrp="1"/>
          </p:cNvSpPr>
          <p:nvPr>
            <p:ph type="dt" sz="half" idx="10"/>
          </p:nvPr>
        </p:nvSpPr>
        <p:spPr/>
        <p:txBody>
          <a:bodyPr/>
          <a:lstStyle/>
          <a:p>
            <a:fld id="{AB2C8E4A-041A-42A9-BD99-5B9533582858}" type="datetimeFigureOut">
              <a:rPr lang="en-ZA" smtClean="0"/>
              <a:t>2024/10/24</a:t>
            </a:fld>
            <a:endParaRPr lang="en-ZA"/>
          </a:p>
        </p:txBody>
      </p:sp>
      <p:sp>
        <p:nvSpPr>
          <p:cNvPr id="6" name="Footer Placeholder 5">
            <a:extLst>
              <a:ext uri="{FF2B5EF4-FFF2-40B4-BE49-F238E27FC236}">
                <a16:creationId xmlns:a16="http://schemas.microsoft.com/office/drawing/2014/main" id="{0572F66D-D851-19F8-43B9-218104BE1604}"/>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A9FDB897-E294-899E-5D66-CE8453D8D327}"/>
              </a:ext>
            </a:extLst>
          </p:cNvPr>
          <p:cNvSpPr>
            <a:spLocks noGrp="1"/>
          </p:cNvSpPr>
          <p:nvPr>
            <p:ph type="sldNum" sz="quarter" idx="12"/>
          </p:nvPr>
        </p:nvSpPr>
        <p:spPr/>
        <p:txBody>
          <a:bodyPr/>
          <a:lstStyle/>
          <a:p>
            <a:fld id="{E794BB20-4561-4B17-8D86-62D007D6D4E6}" type="slidenum">
              <a:rPr lang="en-ZA" smtClean="0"/>
              <a:t>‹#›</a:t>
            </a:fld>
            <a:endParaRPr lang="en-ZA"/>
          </a:p>
        </p:txBody>
      </p:sp>
      <p:pic>
        <p:nvPicPr>
          <p:cNvPr id="8" name="Picture 7" descr="A graphic of a person's head&#10;&#10;Description automatically generated">
            <a:extLst>
              <a:ext uri="{FF2B5EF4-FFF2-40B4-BE49-F238E27FC236}">
                <a16:creationId xmlns:a16="http://schemas.microsoft.com/office/drawing/2014/main" id="{C80AFC3A-3C1B-FB09-AA79-A369C12698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6532" y="23813"/>
            <a:ext cx="1518020" cy="1739906"/>
          </a:xfrm>
          <a:prstGeom prst="rect">
            <a:avLst/>
          </a:prstGeom>
        </p:spPr>
      </p:pic>
      <p:pic>
        <p:nvPicPr>
          <p:cNvPr id="9" name="Picture 8" descr="A logo of a structure&#10;&#10;Description automatically generated with medium confidence">
            <a:extLst>
              <a:ext uri="{FF2B5EF4-FFF2-40B4-BE49-F238E27FC236}">
                <a16:creationId xmlns:a16="http://schemas.microsoft.com/office/drawing/2014/main" id="{7D7F68F4-CA8C-725D-CDCA-9FA675375D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53800" y="5990977"/>
            <a:ext cx="690752" cy="673966"/>
          </a:xfrm>
          <a:prstGeom prst="rect">
            <a:avLst/>
          </a:prstGeom>
        </p:spPr>
      </p:pic>
    </p:spTree>
    <p:extLst>
      <p:ext uri="{BB962C8B-B14F-4D97-AF65-F5344CB8AC3E}">
        <p14:creationId xmlns:p14="http://schemas.microsoft.com/office/powerpoint/2010/main" val="3548670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F4088-5119-99E4-7C0D-C5CFA6351BCD}"/>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C56A6D10-9E92-1CC0-8C6D-04EC86506D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9E7FCE4-C191-31D7-A7C9-01B684A4DA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F2397FD-6DCB-130E-5FF8-FD2016A599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99269C-B5AF-3A12-4FB2-25BE4C6992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C061CB6-B535-6B86-F364-6C1BE96A2896}"/>
              </a:ext>
            </a:extLst>
          </p:cNvPr>
          <p:cNvSpPr>
            <a:spLocks noGrp="1"/>
          </p:cNvSpPr>
          <p:nvPr>
            <p:ph type="dt" sz="half" idx="10"/>
          </p:nvPr>
        </p:nvSpPr>
        <p:spPr/>
        <p:txBody>
          <a:bodyPr/>
          <a:lstStyle/>
          <a:p>
            <a:fld id="{AB2C8E4A-041A-42A9-BD99-5B9533582858}" type="datetimeFigureOut">
              <a:rPr lang="en-ZA" smtClean="0"/>
              <a:t>2024/10/24</a:t>
            </a:fld>
            <a:endParaRPr lang="en-ZA"/>
          </a:p>
        </p:txBody>
      </p:sp>
      <p:sp>
        <p:nvSpPr>
          <p:cNvPr id="8" name="Footer Placeholder 7">
            <a:extLst>
              <a:ext uri="{FF2B5EF4-FFF2-40B4-BE49-F238E27FC236}">
                <a16:creationId xmlns:a16="http://schemas.microsoft.com/office/drawing/2014/main" id="{32E4B280-A588-6695-2B96-EDF99EC4E3E5}"/>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979B39DA-5B26-D656-E0F9-A5D769B780AB}"/>
              </a:ext>
            </a:extLst>
          </p:cNvPr>
          <p:cNvSpPr>
            <a:spLocks noGrp="1"/>
          </p:cNvSpPr>
          <p:nvPr>
            <p:ph type="sldNum" sz="quarter" idx="12"/>
          </p:nvPr>
        </p:nvSpPr>
        <p:spPr/>
        <p:txBody>
          <a:bodyPr/>
          <a:lstStyle/>
          <a:p>
            <a:fld id="{E794BB20-4561-4B17-8D86-62D007D6D4E6}" type="slidenum">
              <a:rPr lang="en-ZA" smtClean="0"/>
              <a:t>‹#›</a:t>
            </a:fld>
            <a:endParaRPr lang="en-ZA"/>
          </a:p>
        </p:txBody>
      </p:sp>
      <p:pic>
        <p:nvPicPr>
          <p:cNvPr id="10" name="Picture 9" descr="A graphic of a person's head&#10;&#10;Description automatically generated">
            <a:extLst>
              <a:ext uri="{FF2B5EF4-FFF2-40B4-BE49-F238E27FC236}">
                <a16:creationId xmlns:a16="http://schemas.microsoft.com/office/drawing/2014/main" id="{F9D6390C-1FE4-D1EE-9E40-336C9C9657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6532" y="23813"/>
            <a:ext cx="1518020" cy="1739906"/>
          </a:xfrm>
          <a:prstGeom prst="rect">
            <a:avLst/>
          </a:prstGeom>
        </p:spPr>
      </p:pic>
      <p:pic>
        <p:nvPicPr>
          <p:cNvPr id="11" name="Picture 10" descr="A logo of a structure&#10;&#10;Description automatically generated with medium confidence">
            <a:extLst>
              <a:ext uri="{FF2B5EF4-FFF2-40B4-BE49-F238E27FC236}">
                <a16:creationId xmlns:a16="http://schemas.microsoft.com/office/drawing/2014/main" id="{098AEBA0-E11E-102F-322E-E5FC6D3CD6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53800" y="5990977"/>
            <a:ext cx="690752" cy="673966"/>
          </a:xfrm>
          <a:prstGeom prst="rect">
            <a:avLst/>
          </a:prstGeom>
        </p:spPr>
      </p:pic>
    </p:spTree>
    <p:extLst>
      <p:ext uri="{BB962C8B-B14F-4D97-AF65-F5344CB8AC3E}">
        <p14:creationId xmlns:p14="http://schemas.microsoft.com/office/powerpoint/2010/main" val="3289382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5B238-41F7-27CA-8FE7-04F17A545C8E}"/>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5D96593C-1A8C-66E5-E706-5C5FFFDB0794}"/>
              </a:ext>
            </a:extLst>
          </p:cNvPr>
          <p:cNvSpPr>
            <a:spLocks noGrp="1"/>
          </p:cNvSpPr>
          <p:nvPr>
            <p:ph type="dt" sz="half" idx="10"/>
          </p:nvPr>
        </p:nvSpPr>
        <p:spPr/>
        <p:txBody>
          <a:bodyPr/>
          <a:lstStyle/>
          <a:p>
            <a:fld id="{AB2C8E4A-041A-42A9-BD99-5B9533582858}" type="datetimeFigureOut">
              <a:rPr lang="en-ZA" smtClean="0"/>
              <a:t>2024/10/24</a:t>
            </a:fld>
            <a:endParaRPr lang="en-ZA"/>
          </a:p>
        </p:txBody>
      </p:sp>
      <p:sp>
        <p:nvSpPr>
          <p:cNvPr id="4" name="Footer Placeholder 3">
            <a:extLst>
              <a:ext uri="{FF2B5EF4-FFF2-40B4-BE49-F238E27FC236}">
                <a16:creationId xmlns:a16="http://schemas.microsoft.com/office/drawing/2014/main" id="{5FB51523-B5B8-8F0E-6C1F-3E4BC54B6970}"/>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4970606A-50D1-9116-0D28-1B0377461599}"/>
              </a:ext>
            </a:extLst>
          </p:cNvPr>
          <p:cNvSpPr>
            <a:spLocks noGrp="1"/>
          </p:cNvSpPr>
          <p:nvPr>
            <p:ph type="sldNum" sz="quarter" idx="12"/>
          </p:nvPr>
        </p:nvSpPr>
        <p:spPr/>
        <p:txBody>
          <a:bodyPr/>
          <a:lstStyle/>
          <a:p>
            <a:fld id="{E794BB20-4561-4B17-8D86-62D007D6D4E6}" type="slidenum">
              <a:rPr lang="en-ZA" smtClean="0"/>
              <a:t>‹#›</a:t>
            </a:fld>
            <a:endParaRPr lang="en-ZA"/>
          </a:p>
        </p:txBody>
      </p:sp>
      <p:pic>
        <p:nvPicPr>
          <p:cNvPr id="6" name="Picture 5" descr="A graphic of a person's head&#10;&#10;Description automatically generated">
            <a:extLst>
              <a:ext uri="{FF2B5EF4-FFF2-40B4-BE49-F238E27FC236}">
                <a16:creationId xmlns:a16="http://schemas.microsoft.com/office/drawing/2014/main" id="{6EB209ED-80A3-C7DB-4D08-6FBE7F42A1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6532" y="23813"/>
            <a:ext cx="1518020" cy="1739906"/>
          </a:xfrm>
          <a:prstGeom prst="rect">
            <a:avLst/>
          </a:prstGeom>
        </p:spPr>
      </p:pic>
      <p:pic>
        <p:nvPicPr>
          <p:cNvPr id="7" name="Picture 6" descr="A logo of a structure&#10;&#10;Description automatically generated with medium confidence">
            <a:extLst>
              <a:ext uri="{FF2B5EF4-FFF2-40B4-BE49-F238E27FC236}">
                <a16:creationId xmlns:a16="http://schemas.microsoft.com/office/drawing/2014/main" id="{D29D1124-1012-F80C-D5E9-B6C9E9B8F3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53800" y="5990977"/>
            <a:ext cx="690752" cy="673966"/>
          </a:xfrm>
          <a:prstGeom prst="rect">
            <a:avLst/>
          </a:prstGeom>
        </p:spPr>
      </p:pic>
    </p:spTree>
    <p:extLst>
      <p:ext uri="{BB962C8B-B14F-4D97-AF65-F5344CB8AC3E}">
        <p14:creationId xmlns:p14="http://schemas.microsoft.com/office/powerpoint/2010/main" val="92884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EBB828-AD4C-44A0-9699-CD06E214AECA}"/>
              </a:ext>
            </a:extLst>
          </p:cNvPr>
          <p:cNvSpPr>
            <a:spLocks noGrp="1"/>
          </p:cNvSpPr>
          <p:nvPr>
            <p:ph type="dt" sz="half" idx="10"/>
          </p:nvPr>
        </p:nvSpPr>
        <p:spPr/>
        <p:txBody>
          <a:bodyPr/>
          <a:lstStyle/>
          <a:p>
            <a:fld id="{AB2C8E4A-041A-42A9-BD99-5B9533582858}" type="datetimeFigureOut">
              <a:rPr lang="en-ZA" smtClean="0"/>
              <a:t>2024/10/24</a:t>
            </a:fld>
            <a:endParaRPr lang="en-ZA"/>
          </a:p>
        </p:txBody>
      </p:sp>
      <p:sp>
        <p:nvSpPr>
          <p:cNvPr id="3" name="Footer Placeholder 2">
            <a:extLst>
              <a:ext uri="{FF2B5EF4-FFF2-40B4-BE49-F238E27FC236}">
                <a16:creationId xmlns:a16="http://schemas.microsoft.com/office/drawing/2014/main" id="{D50F734A-FB9A-F316-92FF-AE16C5D53371}"/>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9768846A-12D9-2691-8126-6C264E0B9503}"/>
              </a:ext>
            </a:extLst>
          </p:cNvPr>
          <p:cNvSpPr>
            <a:spLocks noGrp="1"/>
          </p:cNvSpPr>
          <p:nvPr>
            <p:ph type="sldNum" sz="quarter" idx="12"/>
          </p:nvPr>
        </p:nvSpPr>
        <p:spPr/>
        <p:txBody>
          <a:bodyPr/>
          <a:lstStyle/>
          <a:p>
            <a:fld id="{E794BB20-4561-4B17-8D86-62D007D6D4E6}" type="slidenum">
              <a:rPr lang="en-ZA" smtClean="0"/>
              <a:t>‹#›</a:t>
            </a:fld>
            <a:endParaRPr lang="en-ZA"/>
          </a:p>
        </p:txBody>
      </p:sp>
      <p:pic>
        <p:nvPicPr>
          <p:cNvPr id="5" name="Picture 4" descr="A graphic of a person's head&#10;&#10;Description automatically generated">
            <a:extLst>
              <a:ext uri="{FF2B5EF4-FFF2-40B4-BE49-F238E27FC236}">
                <a16:creationId xmlns:a16="http://schemas.microsoft.com/office/drawing/2014/main" id="{A8D35CA3-FACE-091D-3F42-EAEC768943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6532" y="23813"/>
            <a:ext cx="1518020" cy="1739906"/>
          </a:xfrm>
          <a:prstGeom prst="rect">
            <a:avLst/>
          </a:prstGeom>
        </p:spPr>
      </p:pic>
      <p:pic>
        <p:nvPicPr>
          <p:cNvPr id="6" name="Picture 5" descr="A logo of a structure&#10;&#10;Description automatically generated with medium confidence">
            <a:extLst>
              <a:ext uri="{FF2B5EF4-FFF2-40B4-BE49-F238E27FC236}">
                <a16:creationId xmlns:a16="http://schemas.microsoft.com/office/drawing/2014/main" id="{61C14E22-80F4-BC16-7A73-6B4C4854B6E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53800" y="5990977"/>
            <a:ext cx="690752" cy="673966"/>
          </a:xfrm>
          <a:prstGeom prst="rect">
            <a:avLst/>
          </a:prstGeom>
        </p:spPr>
      </p:pic>
    </p:spTree>
    <p:extLst>
      <p:ext uri="{BB962C8B-B14F-4D97-AF65-F5344CB8AC3E}">
        <p14:creationId xmlns:p14="http://schemas.microsoft.com/office/powerpoint/2010/main" val="4175978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382DD-D49D-C3C6-6F9A-67CBE9C2BA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F130D951-9B1B-2629-046E-F042F1F3DF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06A33839-08CA-DB2D-6A97-A311AF22B7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73DE65-E408-AFFF-862D-7ECE2018870F}"/>
              </a:ext>
            </a:extLst>
          </p:cNvPr>
          <p:cNvSpPr>
            <a:spLocks noGrp="1"/>
          </p:cNvSpPr>
          <p:nvPr>
            <p:ph type="dt" sz="half" idx="10"/>
          </p:nvPr>
        </p:nvSpPr>
        <p:spPr/>
        <p:txBody>
          <a:bodyPr/>
          <a:lstStyle/>
          <a:p>
            <a:fld id="{AB2C8E4A-041A-42A9-BD99-5B9533582858}" type="datetimeFigureOut">
              <a:rPr lang="en-ZA" smtClean="0"/>
              <a:t>2024/10/24</a:t>
            </a:fld>
            <a:endParaRPr lang="en-ZA"/>
          </a:p>
        </p:txBody>
      </p:sp>
      <p:sp>
        <p:nvSpPr>
          <p:cNvPr id="6" name="Footer Placeholder 5">
            <a:extLst>
              <a:ext uri="{FF2B5EF4-FFF2-40B4-BE49-F238E27FC236}">
                <a16:creationId xmlns:a16="http://schemas.microsoft.com/office/drawing/2014/main" id="{497A5438-5363-59B5-9818-6B56B7D3BF1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6DE5173-6CEA-AB43-59D9-8ADD197C5C31}"/>
              </a:ext>
            </a:extLst>
          </p:cNvPr>
          <p:cNvSpPr>
            <a:spLocks noGrp="1"/>
          </p:cNvSpPr>
          <p:nvPr>
            <p:ph type="sldNum" sz="quarter" idx="12"/>
          </p:nvPr>
        </p:nvSpPr>
        <p:spPr/>
        <p:txBody>
          <a:bodyPr/>
          <a:lstStyle/>
          <a:p>
            <a:fld id="{E794BB20-4561-4B17-8D86-62D007D6D4E6}" type="slidenum">
              <a:rPr lang="en-ZA" smtClean="0"/>
              <a:t>‹#›</a:t>
            </a:fld>
            <a:endParaRPr lang="en-ZA"/>
          </a:p>
        </p:txBody>
      </p:sp>
      <p:pic>
        <p:nvPicPr>
          <p:cNvPr id="8" name="Picture 7" descr="A graphic of a person's head&#10;&#10;Description automatically generated">
            <a:extLst>
              <a:ext uri="{FF2B5EF4-FFF2-40B4-BE49-F238E27FC236}">
                <a16:creationId xmlns:a16="http://schemas.microsoft.com/office/drawing/2014/main" id="{16CE3FDA-E477-CDDB-CF1B-70B5908270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6532" y="23813"/>
            <a:ext cx="1518020" cy="1739906"/>
          </a:xfrm>
          <a:prstGeom prst="rect">
            <a:avLst/>
          </a:prstGeom>
        </p:spPr>
      </p:pic>
      <p:pic>
        <p:nvPicPr>
          <p:cNvPr id="9" name="Picture 8" descr="A logo of a structure&#10;&#10;Description automatically generated with medium confidence">
            <a:extLst>
              <a:ext uri="{FF2B5EF4-FFF2-40B4-BE49-F238E27FC236}">
                <a16:creationId xmlns:a16="http://schemas.microsoft.com/office/drawing/2014/main" id="{F2A4BEB6-BD59-00D7-ADD5-9B46278406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53800" y="5990977"/>
            <a:ext cx="690752" cy="673966"/>
          </a:xfrm>
          <a:prstGeom prst="rect">
            <a:avLst/>
          </a:prstGeom>
        </p:spPr>
      </p:pic>
    </p:spTree>
    <p:extLst>
      <p:ext uri="{BB962C8B-B14F-4D97-AF65-F5344CB8AC3E}">
        <p14:creationId xmlns:p14="http://schemas.microsoft.com/office/powerpoint/2010/main" val="2810528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84C27-3153-AB2B-6E40-592C717C2B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5A001615-C1EE-15AD-9D5C-A8A38DDA38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D6F5F953-69DE-693D-0A44-C82713786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3649C9-50FD-09E2-4A18-3F6BCBC02206}"/>
              </a:ext>
            </a:extLst>
          </p:cNvPr>
          <p:cNvSpPr>
            <a:spLocks noGrp="1"/>
          </p:cNvSpPr>
          <p:nvPr>
            <p:ph type="dt" sz="half" idx="10"/>
          </p:nvPr>
        </p:nvSpPr>
        <p:spPr/>
        <p:txBody>
          <a:bodyPr/>
          <a:lstStyle/>
          <a:p>
            <a:fld id="{AB2C8E4A-041A-42A9-BD99-5B9533582858}" type="datetimeFigureOut">
              <a:rPr lang="en-ZA" smtClean="0"/>
              <a:t>2024/10/24</a:t>
            </a:fld>
            <a:endParaRPr lang="en-ZA"/>
          </a:p>
        </p:txBody>
      </p:sp>
      <p:sp>
        <p:nvSpPr>
          <p:cNvPr id="6" name="Footer Placeholder 5">
            <a:extLst>
              <a:ext uri="{FF2B5EF4-FFF2-40B4-BE49-F238E27FC236}">
                <a16:creationId xmlns:a16="http://schemas.microsoft.com/office/drawing/2014/main" id="{3CF67265-0BAB-61B9-82EC-94E81182FCBD}"/>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6BF6C1A3-5DDD-7CA2-9CCB-3F96D93CC391}"/>
              </a:ext>
            </a:extLst>
          </p:cNvPr>
          <p:cNvSpPr>
            <a:spLocks noGrp="1"/>
          </p:cNvSpPr>
          <p:nvPr>
            <p:ph type="sldNum" sz="quarter" idx="12"/>
          </p:nvPr>
        </p:nvSpPr>
        <p:spPr/>
        <p:txBody>
          <a:bodyPr/>
          <a:lstStyle/>
          <a:p>
            <a:fld id="{E794BB20-4561-4B17-8D86-62D007D6D4E6}" type="slidenum">
              <a:rPr lang="en-ZA" smtClean="0"/>
              <a:t>‹#›</a:t>
            </a:fld>
            <a:endParaRPr lang="en-ZA"/>
          </a:p>
        </p:txBody>
      </p:sp>
      <p:pic>
        <p:nvPicPr>
          <p:cNvPr id="8" name="Picture 7" descr="A graphic of a person's head&#10;&#10;Description automatically generated">
            <a:extLst>
              <a:ext uri="{FF2B5EF4-FFF2-40B4-BE49-F238E27FC236}">
                <a16:creationId xmlns:a16="http://schemas.microsoft.com/office/drawing/2014/main" id="{1F9761A7-C5E5-2D4E-6869-36C529E543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6532" y="23813"/>
            <a:ext cx="1518020" cy="1739906"/>
          </a:xfrm>
          <a:prstGeom prst="rect">
            <a:avLst/>
          </a:prstGeom>
        </p:spPr>
      </p:pic>
      <p:pic>
        <p:nvPicPr>
          <p:cNvPr id="9" name="Picture 8" descr="A logo of a structure&#10;&#10;Description automatically generated with medium confidence">
            <a:extLst>
              <a:ext uri="{FF2B5EF4-FFF2-40B4-BE49-F238E27FC236}">
                <a16:creationId xmlns:a16="http://schemas.microsoft.com/office/drawing/2014/main" id="{02F6202B-F5A4-695B-39A6-DFC16F10EA9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53800" y="5990977"/>
            <a:ext cx="690752" cy="673966"/>
          </a:xfrm>
          <a:prstGeom prst="rect">
            <a:avLst/>
          </a:prstGeom>
        </p:spPr>
      </p:pic>
    </p:spTree>
    <p:extLst>
      <p:ext uri="{BB962C8B-B14F-4D97-AF65-F5344CB8AC3E}">
        <p14:creationId xmlns:p14="http://schemas.microsoft.com/office/powerpoint/2010/main" val="650385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A260A-1AE3-17EB-C338-132A135922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9847281F-2C91-0873-B386-9AC5937CEC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25A81AC-93E8-783C-24A0-C0598D4E5B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2C8E4A-041A-42A9-BD99-5B9533582858}" type="datetimeFigureOut">
              <a:rPr lang="en-ZA" smtClean="0"/>
              <a:t>2024/10/24</a:t>
            </a:fld>
            <a:endParaRPr lang="en-ZA"/>
          </a:p>
        </p:txBody>
      </p:sp>
      <p:sp>
        <p:nvSpPr>
          <p:cNvPr id="5" name="Footer Placeholder 4">
            <a:extLst>
              <a:ext uri="{FF2B5EF4-FFF2-40B4-BE49-F238E27FC236}">
                <a16:creationId xmlns:a16="http://schemas.microsoft.com/office/drawing/2014/main" id="{6ABD8173-47D7-F362-AA8B-AAC0E3E68F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67C2ECE0-8446-72D5-C7D4-BBACDC0B8F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794BB20-4561-4B17-8D86-62D007D6D4E6}" type="slidenum">
              <a:rPr lang="en-ZA" smtClean="0"/>
              <a:t>‹#›</a:t>
            </a:fld>
            <a:endParaRPr lang="en-ZA"/>
          </a:p>
        </p:txBody>
      </p:sp>
    </p:spTree>
    <p:extLst>
      <p:ext uri="{BB962C8B-B14F-4D97-AF65-F5344CB8AC3E}">
        <p14:creationId xmlns:p14="http://schemas.microsoft.com/office/powerpoint/2010/main" val="37788174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1825" y="4746378"/>
            <a:ext cx="9476113" cy="1750564"/>
          </a:xfrm>
        </p:spPr>
        <p:txBody>
          <a:bodyPr>
            <a:noAutofit/>
          </a:bodyPr>
          <a:lstStyle/>
          <a:p>
            <a:pPr marL="64770">
              <a:lnSpc>
                <a:spcPct val="101000"/>
              </a:lnSpc>
              <a:spcBef>
                <a:spcPts val="2045"/>
              </a:spcBef>
              <a:spcAft>
                <a:spcPts val="0"/>
              </a:spcAft>
            </a:pPr>
            <a:r>
              <a:rPr lang="en-ZA" sz="3200" b="1" dirty="0">
                <a:solidFill>
                  <a:schemeClr val="tx2">
                    <a:lumMod val="75000"/>
                    <a:lumOff val="25000"/>
                  </a:schemeClr>
                </a:solidFill>
                <a:latin typeface="Century Gothic" panose="020B0502020202020204" pitchFamily="34" charset="0"/>
              </a:rPr>
              <a:t>International Corrosion Congress</a:t>
            </a:r>
            <a:br>
              <a:rPr lang="en-ZA" sz="3200" b="1" dirty="0">
                <a:solidFill>
                  <a:schemeClr val="tx2">
                    <a:lumMod val="75000"/>
                    <a:lumOff val="25000"/>
                  </a:schemeClr>
                </a:solidFill>
                <a:latin typeface="Century Gothic" panose="020B0502020202020204" pitchFamily="34" charset="0"/>
              </a:rPr>
            </a:br>
            <a:r>
              <a:rPr lang="en-ZA" sz="3200" b="1" dirty="0">
                <a:solidFill>
                  <a:schemeClr val="tx2">
                    <a:lumMod val="75000"/>
                    <a:lumOff val="25000"/>
                  </a:schemeClr>
                </a:solidFill>
                <a:latin typeface="Century Gothic" panose="020B0502020202020204" pitchFamily="34" charset="0"/>
              </a:rPr>
              <a:t>Cape Town | South Africa</a:t>
            </a:r>
            <a:br>
              <a:rPr lang="en-ZA" sz="3200" b="1" dirty="0">
                <a:solidFill>
                  <a:schemeClr val="tx2">
                    <a:lumMod val="75000"/>
                    <a:lumOff val="25000"/>
                  </a:schemeClr>
                </a:solidFill>
                <a:latin typeface="Century Gothic" panose="020B0502020202020204" pitchFamily="34" charset="0"/>
              </a:rPr>
            </a:br>
            <a:r>
              <a:rPr lang="en-ZA" sz="3200" b="1" dirty="0">
                <a:solidFill>
                  <a:schemeClr val="tx2">
                    <a:lumMod val="75000"/>
                    <a:lumOff val="25000"/>
                  </a:schemeClr>
                </a:solidFill>
                <a:latin typeface="Century Gothic" panose="020B0502020202020204" pitchFamily="34" charset="0"/>
              </a:rPr>
              <a:t>9-13 November 2027</a:t>
            </a:r>
            <a:endParaRPr lang="en-US" sz="3200" b="1" dirty="0">
              <a:solidFill>
                <a:schemeClr val="tx2">
                  <a:lumMod val="75000"/>
                  <a:lumOff val="25000"/>
                </a:schemeClr>
              </a:solidFill>
              <a:latin typeface="Century Gothic" panose="020B0502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7164" y="3562248"/>
            <a:ext cx="7866888" cy="12192"/>
          </a:xfrm>
          <a:prstGeom prst="rect">
            <a:avLst/>
          </a:prstGeom>
        </p:spPr>
      </p:pic>
      <p:pic>
        <p:nvPicPr>
          <p:cNvPr id="7170" name="Picture 2" descr="IPNA Ped Nephrology (@IPNA_PedNeph) | Twitter">
            <a:extLst>
              <a:ext uri="{FF2B5EF4-FFF2-40B4-BE49-F238E27FC236}">
                <a16:creationId xmlns:a16="http://schemas.microsoft.com/office/drawing/2014/main" id="{FD7299CF-1C47-594F-B00D-0540F38AF3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97093" y="3071824"/>
            <a:ext cx="1630361" cy="163036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1647" t="24478" r="2137" b="19904"/>
          <a:stretch/>
        </p:blipFill>
        <p:spPr>
          <a:xfrm>
            <a:off x="6900" y="59401"/>
            <a:ext cx="12217758" cy="4709160"/>
          </a:xfrm>
          <a:prstGeom prst="rect">
            <a:avLst/>
          </a:prstGeom>
        </p:spPr>
      </p:pic>
      <p:sp>
        <p:nvSpPr>
          <p:cNvPr id="7" name="Rectangle 6"/>
          <p:cNvSpPr/>
          <p:nvPr/>
        </p:nvSpPr>
        <p:spPr>
          <a:xfrm>
            <a:off x="-25758" y="0"/>
            <a:ext cx="190350" cy="68580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1028" name="Picture 4" descr="ICC Corrosion">
            <a:extLst>
              <a:ext uri="{FF2B5EF4-FFF2-40B4-BE49-F238E27FC236}">
                <a16:creationId xmlns:a16="http://schemas.microsoft.com/office/drawing/2014/main" id="{B37B3002-8547-6FCC-6DF9-E3104332C1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56670" y="4915177"/>
            <a:ext cx="2435330" cy="151732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A graphic of a person's head&#10;&#10;Description automatically generated">
            <a:extLst>
              <a:ext uri="{FF2B5EF4-FFF2-40B4-BE49-F238E27FC236}">
                <a16:creationId xmlns:a16="http://schemas.microsoft.com/office/drawing/2014/main" id="{87D7CB12-9AE5-CA9A-5B6D-7E43A709D492}"/>
              </a:ext>
            </a:extLst>
          </p:cNvPr>
          <p:cNvPicPr>
            <a:picLocks noChangeAspect="1"/>
          </p:cNvPicPr>
          <p:nvPr/>
        </p:nvPicPr>
        <p:blipFill>
          <a:blip r:embed="rId7" cstate="print">
            <a:extLst>
              <a:ext uri="{28A0092B-C50C-407E-A947-70E740481C1C}">
                <a14:useLocalDpi xmlns:a14="http://schemas.microsoft.com/office/drawing/2010/main" val="0"/>
              </a:ext>
            </a:extLst>
          </a:blip>
          <a:srcRect t="8048"/>
          <a:stretch/>
        </p:blipFill>
        <p:spPr>
          <a:xfrm>
            <a:off x="397306" y="4702185"/>
            <a:ext cx="2031940" cy="2141504"/>
          </a:xfrm>
          <a:prstGeom prst="rect">
            <a:avLst/>
          </a:prstGeom>
        </p:spPr>
      </p:pic>
    </p:spTree>
    <p:extLst>
      <p:ext uri="{BB962C8B-B14F-4D97-AF65-F5344CB8AC3E}">
        <p14:creationId xmlns:p14="http://schemas.microsoft.com/office/powerpoint/2010/main" val="222791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ere Two Oceans Meet in Cape Town | Cape Point Nature Reserve - Mother  City Manual">
            <a:extLst>
              <a:ext uri="{FF2B5EF4-FFF2-40B4-BE49-F238E27FC236}">
                <a16:creationId xmlns:a16="http://schemas.microsoft.com/office/drawing/2014/main" id="{ACDB50C0-12F2-267C-2DF3-7EC81C838C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27" y="2888055"/>
            <a:ext cx="9051475" cy="39699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op 5 Place Where The Two Oceans Meet In Cape Town | by Wilmajgarcia |  Medium">
            <a:extLst>
              <a:ext uri="{FF2B5EF4-FFF2-40B4-BE49-F238E27FC236}">
                <a16:creationId xmlns:a16="http://schemas.microsoft.com/office/drawing/2014/main" id="{8A39E5B6-9D5F-6A68-A41F-600612B9B2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7041" y="3977614"/>
            <a:ext cx="3443064" cy="2578666"/>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5C9B206-BD11-DB91-70AB-6391EF79FE67}"/>
              </a:ext>
            </a:extLst>
          </p:cNvPr>
          <p:cNvSpPr txBox="1"/>
          <p:nvPr/>
        </p:nvSpPr>
        <p:spPr>
          <a:xfrm>
            <a:off x="352231" y="301720"/>
            <a:ext cx="8534131" cy="1785104"/>
          </a:xfrm>
          <a:prstGeom prst="rect">
            <a:avLst/>
          </a:prstGeom>
          <a:noFill/>
        </p:spPr>
        <p:txBody>
          <a:bodyPr wrap="square" rtlCol="0">
            <a:spAutoFit/>
          </a:bodyPr>
          <a:lstStyle/>
          <a:p>
            <a:r>
              <a:rPr lang="en-US" sz="2200" b="0" i="1" dirty="0">
                <a:solidFill>
                  <a:srgbClr val="181818"/>
                </a:solidFill>
                <a:effectLst/>
                <a:latin typeface="Century Gothic" panose="020B0502020202020204" pitchFamily="34" charset="0"/>
              </a:rPr>
              <a:t>“When brilliant minds collide, they’re ordained for greatness. When they form relationships with people they wouldn’t have met, it opens up more connections with people who might collaborate on research projects that will change the world.” 	</a:t>
            </a:r>
            <a:r>
              <a:rPr lang="en-US" sz="2200" b="0" i="0" dirty="0">
                <a:solidFill>
                  <a:srgbClr val="181818"/>
                </a:solidFill>
                <a:effectLst/>
                <a:latin typeface="Century Gothic" panose="020B0502020202020204" pitchFamily="34" charset="0"/>
              </a:rPr>
              <a:t>			</a:t>
            </a:r>
            <a:r>
              <a:rPr lang="en-US" sz="1600" b="0" i="0" dirty="0">
                <a:solidFill>
                  <a:srgbClr val="181818"/>
                </a:solidFill>
                <a:effectLst/>
                <a:latin typeface="Century Gothic" panose="020B0502020202020204" pitchFamily="34" charset="0"/>
              </a:rPr>
              <a:t>― </a:t>
            </a:r>
            <a:r>
              <a:rPr lang="en-US" sz="1600" b="1" i="0" dirty="0">
                <a:solidFill>
                  <a:srgbClr val="333333"/>
                </a:solidFill>
                <a:effectLst/>
                <a:latin typeface="Century Gothic" panose="020B0502020202020204" pitchFamily="34" charset="0"/>
              </a:rPr>
              <a:t>Colin Webb</a:t>
            </a:r>
            <a:endParaRPr lang="en-ZA" sz="2200" dirty="0">
              <a:latin typeface="Century Gothic" panose="020B0502020202020204" pitchFamily="34" charset="0"/>
            </a:endParaRPr>
          </a:p>
        </p:txBody>
      </p:sp>
      <p:sp>
        <p:nvSpPr>
          <p:cNvPr id="5" name="Rectangle 4">
            <a:extLst>
              <a:ext uri="{FF2B5EF4-FFF2-40B4-BE49-F238E27FC236}">
                <a16:creationId xmlns:a16="http://schemas.microsoft.com/office/drawing/2014/main" id="{81104E13-6A07-E3A3-8292-DBD57BDAFEF2}"/>
              </a:ext>
            </a:extLst>
          </p:cNvPr>
          <p:cNvSpPr/>
          <p:nvPr/>
        </p:nvSpPr>
        <p:spPr>
          <a:xfrm>
            <a:off x="-25758" y="0"/>
            <a:ext cx="190350" cy="68580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1034" name="Picture 10" descr="Cape Agulhas - Western Cape">
            <a:extLst>
              <a:ext uri="{FF2B5EF4-FFF2-40B4-BE49-F238E27FC236}">
                <a16:creationId xmlns:a16="http://schemas.microsoft.com/office/drawing/2014/main" id="{67779318-C84A-4AA4-DABA-632CB56B02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33903" y="1883121"/>
            <a:ext cx="4089511" cy="1785104"/>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6753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9635541" y="6400799"/>
            <a:ext cx="2419085" cy="3584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600" dirty="0">
                <a:solidFill>
                  <a:schemeClr val="bg1">
                    <a:lumMod val="50000"/>
                  </a:schemeClr>
                </a:solidFill>
              </a:rPr>
              <a:t>an inspiring place to meet</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7729"/>
          <a:stretch/>
        </p:blipFill>
        <p:spPr>
          <a:xfrm>
            <a:off x="0" y="0"/>
            <a:ext cx="12192000" cy="6858000"/>
          </a:xfrm>
          <a:prstGeom prst="rect">
            <a:avLst/>
          </a:prstGeom>
        </p:spPr>
      </p:pic>
      <p:sp>
        <p:nvSpPr>
          <p:cNvPr id="11" name="Rectangle 10"/>
          <p:cNvSpPr/>
          <p:nvPr/>
        </p:nvSpPr>
        <p:spPr>
          <a:xfrm>
            <a:off x="5909007" y="400238"/>
            <a:ext cx="1252382" cy="401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lumMod val="75000"/>
                  </a:schemeClr>
                </a:solidFill>
                <a:latin typeface="Century Gothic" panose="020B0502020202020204" pitchFamily="34" charset="0"/>
              </a:rPr>
              <a:t>Cape Point</a:t>
            </a:r>
          </a:p>
        </p:txBody>
      </p:sp>
      <p:sp>
        <p:nvSpPr>
          <p:cNvPr id="12" name="Rectangle 11"/>
          <p:cNvSpPr/>
          <p:nvPr/>
        </p:nvSpPr>
        <p:spPr>
          <a:xfrm>
            <a:off x="5624265" y="2103751"/>
            <a:ext cx="1701115" cy="401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lumMod val="75000"/>
                  </a:schemeClr>
                </a:solidFill>
                <a:latin typeface="Century Gothic" panose="020B0502020202020204" pitchFamily="34" charset="0"/>
              </a:rPr>
              <a:t>Table Mountain</a:t>
            </a:r>
          </a:p>
        </p:txBody>
      </p:sp>
      <p:sp>
        <p:nvSpPr>
          <p:cNvPr id="13" name="Rectangle 12"/>
          <p:cNvSpPr/>
          <p:nvPr/>
        </p:nvSpPr>
        <p:spPr>
          <a:xfrm>
            <a:off x="4708393" y="3262927"/>
            <a:ext cx="1831744" cy="401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lumMod val="75000"/>
                  </a:schemeClr>
                </a:solidFill>
                <a:latin typeface="Century Gothic" panose="020B0502020202020204" pitchFamily="34" charset="0"/>
              </a:rPr>
              <a:t>City Centre (CBD)</a:t>
            </a:r>
          </a:p>
        </p:txBody>
      </p:sp>
      <p:sp>
        <p:nvSpPr>
          <p:cNvPr id="18" name="Rectangle 17"/>
          <p:cNvSpPr/>
          <p:nvPr/>
        </p:nvSpPr>
        <p:spPr>
          <a:xfrm>
            <a:off x="2871320" y="5208646"/>
            <a:ext cx="1683698" cy="401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1">
                    <a:lumMod val="75000"/>
                  </a:schemeClr>
                </a:solidFill>
                <a:latin typeface="+mj-lt"/>
              </a:rPr>
              <a:t>V&amp;A Waterfront</a:t>
            </a:r>
          </a:p>
        </p:txBody>
      </p:sp>
      <p:sp>
        <p:nvSpPr>
          <p:cNvPr id="38" name="Oval 37"/>
          <p:cNvSpPr/>
          <p:nvPr/>
        </p:nvSpPr>
        <p:spPr>
          <a:xfrm>
            <a:off x="3415354" y="4294246"/>
            <a:ext cx="154546" cy="18237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Circle: Hollow 1">
            <a:extLst>
              <a:ext uri="{FF2B5EF4-FFF2-40B4-BE49-F238E27FC236}">
                <a16:creationId xmlns:a16="http://schemas.microsoft.com/office/drawing/2014/main" id="{3B1416A6-4B2D-4EEE-A79F-48AB1D107CD7}"/>
              </a:ext>
            </a:extLst>
          </p:cNvPr>
          <p:cNvSpPr/>
          <p:nvPr/>
        </p:nvSpPr>
        <p:spPr>
          <a:xfrm>
            <a:off x="3035427" y="3928232"/>
            <a:ext cx="914400" cy="914400"/>
          </a:xfrm>
          <a:prstGeom prst="donut">
            <a:avLst>
              <a:gd name="adj" fmla="val 569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15" name="Rectangle 14"/>
          <p:cNvSpPr/>
          <p:nvPr/>
        </p:nvSpPr>
        <p:spPr>
          <a:xfrm>
            <a:off x="1393370" y="4184620"/>
            <a:ext cx="1987333" cy="401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FF0000"/>
                </a:solidFill>
                <a:latin typeface="Century Gothic" panose="020B0502020202020204" pitchFamily="34" charset="0"/>
              </a:rPr>
              <a:t>Convention Centre</a:t>
            </a:r>
          </a:p>
        </p:txBody>
      </p:sp>
      <p:sp>
        <p:nvSpPr>
          <p:cNvPr id="10" name="Rectangle 9">
            <a:extLst>
              <a:ext uri="{FF2B5EF4-FFF2-40B4-BE49-F238E27FC236}">
                <a16:creationId xmlns:a16="http://schemas.microsoft.com/office/drawing/2014/main" id="{8CFE355A-9C39-BAAD-D61C-AC384B7CFCCF}"/>
              </a:ext>
            </a:extLst>
          </p:cNvPr>
          <p:cNvSpPr/>
          <p:nvPr/>
        </p:nvSpPr>
        <p:spPr>
          <a:xfrm>
            <a:off x="-25758" y="0"/>
            <a:ext cx="190350" cy="68580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1936565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and sowing seeds into fertile soil with a young plant growing in the background.">
            <a:extLst>
              <a:ext uri="{FF2B5EF4-FFF2-40B4-BE49-F238E27FC236}">
                <a16:creationId xmlns:a16="http://schemas.microsoft.com/office/drawing/2014/main" id="{A7551321-DEAD-2DBE-9736-D2E9E7ECA6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697" r="-2" b="5665"/>
          <a:stretch/>
        </p:blipFill>
        <p:spPr bwMode="auto">
          <a:xfrm>
            <a:off x="5622233" y="10"/>
            <a:ext cx="6569769" cy="3750724"/>
          </a:xfrm>
          <a:custGeom>
            <a:avLst/>
            <a:gdLst/>
            <a:ahLst/>
            <a:cxnLst/>
            <a:rect l="l" t="t" r="r" b="b"/>
            <a:pathLst>
              <a:path w="6569769" h="3750734">
                <a:moveTo>
                  <a:pt x="1738471" y="0"/>
                </a:moveTo>
                <a:lnTo>
                  <a:pt x="6569769" y="0"/>
                </a:lnTo>
                <a:lnTo>
                  <a:pt x="6569769" y="3750734"/>
                </a:lnTo>
                <a:lnTo>
                  <a:pt x="0" y="3750734"/>
                </a:lnTo>
                <a:close/>
              </a:path>
            </a:pathLst>
          </a:custGeom>
          <a:noFill/>
          <a:extLst>
            <a:ext uri="{909E8E84-426E-40DD-AFC4-6F175D3DCCD1}">
              <a14:hiddenFill xmlns:a14="http://schemas.microsoft.com/office/drawing/2010/main">
                <a:solidFill>
                  <a:srgbClr val="FFFFFF"/>
                </a:solidFill>
              </a14:hiddenFill>
            </a:ext>
          </a:extLst>
        </p:spPr>
      </p:pic>
      <p:pic>
        <p:nvPicPr>
          <p:cNvPr id="1032" name="Picture 8" descr="A gardener’s hands tenderly place seeds into rich soil, symbolizing growth and nurturing life under the warm sun's glow.">
            <a:extLst>
              <a:ext uri="{FF2B5EF4-FFF2-40B4-BE49-F238E27FC236}">
                <a16:creationId xmlns:a16="http://schemas.microsoft.com/office/drawing/2014/main" id="{BEA03A9F-FF34-2458-B07A-FDD6114DEC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9655"/>
          <a:stretch/>
        </p:blipFill>
        <p:spPr bwMode="auto">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Allegory of Sower's Parable View, faith, religious imagery, Catholic religion, Christian illustration">
            <a:extLst>
              <a:ext uri="{FF2B5EF4-FFF2-40B4-BE49-F238E27FC236}">
                <a16:creationId xmlns:a16="http://schemas.microsoft.com/office/drawing/2014/main" id="{2E245F57-B458-1017-9DD1-0D3D5F6094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8251" r="20481"/>
          <a:stretch/>
        </p:blipFill>
        <p:spPr bwMode="auto">
          <a:xfrm>
            <a:off x="20" y="10"/>
            <a:ext cx="7503091" cy="6857990"/>
          </a:xfrm>
          <a:custGeom>
            <a:avLst/>
            <a:gdLst/>
            <a:ahLst/>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74E644A-1687-F4AA-693A-C02D484720CD}"/>
              </a:ext>
            </a:extLst>
          </p:cNvPr>
          <p:cNvSpPr txBox="1"/>
          <p:nvPr/>
        </p:nvSpPr>
        <p:spPr>
          <a:xfrm>
            <a:off x="2644862" y="263236"/>
            <a:ext cx="4229043" cy="523220"/>
          </a:xfrm>
          <a:prstGeom prst="rect">
            <a:avLst/>
          </a:prstGeom>
          <a:noFill/>
        </p:spPr>
        <p:txBody>
          <a:bodyPr wrap="none" rtlCol="0">
            <a:spAutoFit/>
          </a:bodyPr>
          <a:lstStyle/>
          <a:p>
            <a:r>
              <a:rPr lang="en-US" sz="2800" dirty="0">
                <a:solidFill>
                  <a:schemeClr val="bg1"/>
                </a:solidFill>
                <a:latin typeface="Century Gothic" panose="020B0502020202020204" pitchFamily="34" charset="0"/>
              </a:rPr>
              <a:t>700 euros per delegate</a:t>
            </a:r>
          </a:p>
        </p:txBody>
      </p:sp>
    </p:spTree>
    <p:extLst>
      <p:ext uri="{BB962C8B-B14F-4D97-AF65-F5344CB8AC3E}">
        <p14:creationId xmlns:p14="http://schemas.microsoft.com/office/powerpoint/2010/main" val="2361336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Picture 10" descr="Sunflower Farming in South Africa | ADAMA South Africa">
            <a:extLst>
              <a:ext uri="{FF2B5EF4-FFF2-40B4-BE49-F238E27FC236}">
                <a16:creationId xmlns:a16="http://schemas.microsoft.com/office/drawing/2014/main" id="{E9A1CF97-FC21-E3C4-A77A-61510017FE62}"/>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t="2174"/>
          <a:stretch/>
        </p:blipFill>
        <p:spPr bwMode="auto">
          <a:xfrm>
            <a:off x="-30470" y="1"/>
            <a:ext cx="1222247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A field of sunflowers&#10;&#10;Description automatically generated">
            <a:extLst>
              <a:ext uri="{FF2B5EF4-FFF2-40B4-BE49-F238E27FC236}">
                <a16:creationId xmlns:a16="http://schemas.microsoft.com/office/drawing/2014/main" id="{F41CB501-E460-D2B8-2352-7616AAB4E0A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7085" r="13571" b="3"/>
          <a:stretch/>
        </p:blipFill>
        <p:spPr bwMode="auto">
          <a:xfrm>
            <a:off x="5063089" y="1"/>
            <a:ext cx="7128913" cy="6853457"/>
          </a:xfrm>
          <a:custGeom>
            <a:avLst/>
            <a:gdLst/>
            <a:ahLst/>
            <a:cxnLst/>
            <a:rect l="l" t="t" r="r" b="b"/>
            <a:pathLst>
              <a:path w="7128913" h="6853457">
                <a:moveTo>
                  <a:pt x="2343548" y="0"/>
                </a:moveTo>
                <a:lnTo>
                  <a:pt x="5168877" y="0"/>
                </a:lnTo>
                <a:lnTo>
                  <a:pt x="5218299" y="19487"/>
                </a:lnTo>
                <a:cubicBezTo>
                  <a:pt x="5976640" y="340238"/>
                  <a:pt x="6607722" y="902948"/>
                  <a:pt x="7014769" y="1610837"/>
                </a:cubicBezTo>
                <a:lnTo>
                  <a:pt x="7128913" y="1827198"/>
                </a:lnTo>
                <a:lnTo>
                  <a:pt x="7128913" y="5131581"/>
                </a:lnTo>
                <a:lnTo>
                  <a:pt x="7091067" y="5210750"/>
                </a:lnTo>
                <a:cubicBezTo>
                  <a:pt x="6744936" y="5876527"/>
                  <a:pt x="6205281" y="6425584"/>
                  <a:pt x="5546646" y="6783375"/>
                </a:cubicBezTo>
                <a:lnTo>
                  <a:pt x="5409811" y="6853457"/>
                </a:lnTo>
                <a:lnTo>
                  <a:pt x="2102613" y="6853457"/>
                </a:lnTo>
                <a:lnTo>
                  <a:pt x="1965779" y="6783375"/>
                </a:lnTo>
                <a:cubicBezTo>
                  <a:pt x="794873" y="6147301"/>
                  <a:pt x="0" y="4906735"/>
                  <a:pt x="0" y="3480517"/>
                </a:cubicBezTo>
                <a:cubicBezTo>
                  <a:pt x="0" y="1924643"/>
                  <a:pt x="945964" y="589711"/>
                  <a:pt x="2294125" y="19487"/>
                </a:cubicBez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94610FE-5A2E-AE49-3E37-C74AB954A94E}"/>
              </a:ext>
            </a:extLst>
          </p:cNvPr>
          <p:cNvSpPr txBox="1"/>
          <p:nvPr/>
        </p:nvSpPr>
        <p:spPr>
          <a:xfrm>
            <a:off x="1092683" y="166255"/>
            <a:ext cx="3017173" cy="461665"/>
          </a:xfrm>
          <a:prstGeom prst="rect">
            <a:avLst/>
          </a:prstGeom>
          <a:noFill/>
        </p:spPr>
        <p:txBody>
          <a:bodyPr wrap="none" rtlCol="0">
            <a:spAutoFit/>
          </a:bodyPr>
          <a:lstStyle/>
          <a:p>
            <a:r>
              <a:rPr lang="en-US" sz="2400" b="1" dirty="0">
                <a:latin typeface="Century Gothic" panose="020B0502020202020204" pitchFamily="34" charset="0"/>
              </a:rPr>
              <a:t>13500 Euros for ICC</a:t>
            </a:r>
          </a:p>
        </p:txBody>
      </p:sp>
    </p:spTree>
    <p:extLst>
      <p:ext uri="{BB962C8B-B14F-4D97-AF65-F5344CB8AC3E}">
        <p14:creationId xmlns:p14="http://schemas.microsoft.com/office/powerpoint/2010/main" val="3639667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DB5737B-09D2-C3AA-EE5E-CC7682CB86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3381" y="-1977"/>
            <a:ext cx="10338619" cy="685997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3FE40D6-C380-185B-0581-3DA4E5E5E8FA}"/>
              </a:ext>
            </a:extLst>
          </p:cNvPr>
          <p:cNvSpPr/>
          <p:nvPr/>
        </p:nvSpPr>
        <p:spPr>
          <a:xfrm>
            <a:off x="0" y="0"/>
            <a:ext cx="2846439" cy="6858000"/>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ZA" dirty="0"/>
          </a:p>
        </p:txBody>
      </p:sp>
      <p:sp>
        <p:nvSpPr>
          <p:cNvPr id="3" name="TextBox 2">
            <a:extLst>
              <a:ext uri="{FF2B5EF4-FFF2-40B4-BE49-F238E27FC236}">
                <a16:creationId xmlns:a16="http://schemas.microsoft.com/office/drawing/2014/main" id="{B67ABD66-F38B-F089-B53B-84E68BD46651}"/>
              </a:ext>
            </a:extLst>
          </p:cNvPr>
          <p:cNvSpPr txBox="1"/>
          <p:nvPr/>
        </p:nvSpPr>
        <p:spPr>
          <a:xfrm>
            <a:off x="98323" y="294968"/>
            <a:ext cx="5004896" cy="1323439"/>
          </a:xfrm>
          <a:prstGeom prst="rect">
            <a:avLst/>
          </a:prstGeom>
          <a:noFill/>
        </p:spPr>
        <p:txBody>
          <a:bodyPr wrap="none" rtlCol="0">
            <a:spAutoFit/>
          </a:bodyPr>
          <a:lstStyle/>
          <a:p>
            <a:r>
              <a:rPr lang="en-ZA" sz="8000" b="1" dirty="0">
                <a:solidFill>
                  <a:schemeClr val="bg1"/>
                </a:solidFill>
                <a:latin typeface="Rage Italic" panose="03070502040507070304" pitchFamily="66" charset="0"/>
              </a:rPr>
              <a:t>South Africa</a:t>
            </a:r>
          </a:p>
        </p:txBody>
      </p:sp>
      <p:sp>
        <p:nvSpPr>
          <p:cNvPr id="4" name="TextBox 3">
            <a:extLst>
              <a:ext uri="{FF2B5EF4-FFF2-40B4-BE49-F238E27FC236}">
                <a16:creationId xmlns:a16="http://schemas.microsoft.com/office/drawing/2014/main" id="{BED5BF89-1A43-7390-0E5F-10009338D264}"/>
              </a:ext>
            </a:extLst>
          </p:cNvPr>
          <p:cNvSpPr txBox="1"/>
          <p:nvPr/>
        </p:nvSpPr>
        <p:spPr>
          <a:xfrm>
            <a:off x="98323" y="5793591"/>
            <a:ext cx="5865708" cy="830997"/>
          </a:xfrm>
          <a:prstGeom prst="rect">
            <a:avLst/>
          </a:prstGeom>
          <a:noFill/>
        </p:spPr>
        <p:txBody>
          <a:bodyPr wrap="none" rtlCol="0">
            <a:spAutoFit/>
          </a:bodyPr>
          <a:lstStyle/>
          <a:p>
            <a:r>
              <a:rPr lang="en-ZA" sz="4800" b="1" i="1" dirty="0">
                <a:solidFill>
                  <a:schemeClr val="bg1"/>
                </a:solidFill>
                <a:latin typeface="Lucida Sans Unicode" panose="020B0602030504020204" pitchFamily="34" charset="0"/>
                <a:cs typeface="Lucida Sans Unicode" panose="020B0602030504020204" pitchFamily="34" charset="0"/>
              </a:rPr>
              <a:t>Inspiring new ways</a:t>
            </a:r>
          </a:p>
        </p:txBody>
      </p:sp>
    </p:spTree>
    <p:extLst>
      <p:ext uri="{BB962C8B-B14F-4D97-AF65-F5344CB8AC3E}">
        <p14:creationId xmlns:p14="http://schemas.microsoft.com/office/powerpoint/2010/main" val="326709877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BD82490-85F7-51AE-A68F-CDE93E3F8EEE}"/>
              </a:ext>
            </a:extLst>
          </p:cNvPr>
          <p:cNvPicPr>
            <a:picLocks noChangeAspect="1"/>
          </p:cNvPicPr>
          <p:nvPr/>
        </p:nvPicPr>
        <p:blipFill>
          <a:blip r:embed="rId2"/>
          <a:srcRect l="2680" r="18713" b="-1"/>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AutoShape 2" descr="Flags Online | FAQ's | Frequently Asked Questions About Flags | Flags Online">
            <a:extLst>
              <a:ext uri="{FF2B5EF4-FFF2-40B4-BE49-F238E27FC236}">
                <a16:creationId xmlns:a16="http://schemas.microsoft.com/office/drawing/2014/main" id="{2B2440C7-8C15-D29B-E700-12D76F19AFE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ZA"/>
          </a:p>
        </p:txBody>
      </p:sp>
      <p:sp>
        <p:nvSpPr>
          <p:cNvPr id="7" name="TextBox 6">
            <a:extLst>
              <a:ext uri="{FF2B5EF4-FFF2-40B4-BE49-F238E27FC236}">
                <a16:creationId xmlns:a16="http://schemas.microsoft.com/office/drawing/2014/main" id="{C6628176-5DFF-D036-DDC6-CF4EEC76DEBA}"/>
              </a:ext>
            </a:extLst>
          </p:cNvPr>
          <p:cNvSpPr txBox="1"/>
          <p:nvPr/>
        </p:nvSpPr>
        <p:spPr>
          <a:xfrm>
            <a:off x="151790" y="2543323"/>
            <a:ext cx="4825649" cy="2416046"/>
          </a:xfrm>
          <a:prstGeom prst="rect">
            <a:avLst/>
          </a:prstGeom>
          <a:noFill/>
        </p:spPr>
        <p:txBody>
          <a:bodyPr wrap="square">
            <a:spAutoFit/>
          </a:bodyPr>
          <a:lstStyle/>
          <a:p>
            <a:pPr algn="ctr">
              <a:spcAft>
                <a:spcPts val="600"/>
              </a:spcAft>
            </a:pPr>
            <a:r>
              <a:rPr lang="en-ZA" sz="3200" b="1" dirty="0">
                <a:solidFill>
                  <a:schemeClr val="tx2">
                    <a:lumMod val="75000"/>
                    <a:lumOff val="25000"/>
                  </a:schemeClr>
                </a:solidFill>
                <a:latin typeface="Century Gothic" panose="020B0502020202020204" pitchFamily="34" charset="0"/>
              </a:rPr>
              <a:t>2027 </a:t>
            </a:r>
          </a:p>
          <a:p>
            <a:pPr algn="ctr">
              <a:spcAft>
                <a:spcPts val="600"/>
              </a:spcAft>
            </a:pPr>
            <a:r>
              <a:rPr lang="en-ZA" sz="3200" b="1" dirty="0">
                <a:solidFill>
                  <a:schemeClr val="tx2">
                    <a:lumMod val="75000"/>
                    <a:lumOff val="25000"/>
                  </a:schemeClr>
                </a:solidFill>
                <a:latin typeface="Century Gothic" panose="020B0502020202020204" pitchFamily="34" charset="0"/>
              </a:rPr>
              <a:t>International </a:t>
            </a:r>
          </a:p>
          <a:p>
            <a:pPr algn="ctr">
              <a:spcAft>
                <a:spcPts val="600"/>
              </a:spcAft>
            </a:pPr>
            <a:r>
              <a:rPr lang="en-ZA" sz="3200" b="1" dirty="0">
                <a:solidFill>
                  <a:schemeClr val="tx2">
                    <a:lumMod val="75000"/>
                    <a:lumOff val="25000"/>
                  </a:schemeClr>
                </a:solidFill>
                <a:latin typeface="Century Gothic" panose="020B0502020202020204" pitchFamily="34" charset="0"/>
              </a:rPr>
              <a:t>Corrosion Congress</a:t>
            </a:r>
            <a:br>
              <a:rPr lang="en-ZA" sz="2000" b="1" dirty="0">
                <a:solidFill>
                  <a:schemeClr val="tx2">
                    <a:lumMod val="75000"/>
                    <a:lumOff val="25000"/>
                  </a:schemeClr>
                </a:solidFill>
                <a:latin typeface="Century Gothic" panose="020B0502020202020204" pitchFamily="34" charset="0"/>
              </a:rPr>
            </a:br>
            <a:endParaRPr lang="en-ZA" sz="2000" b="1" dirty="0">
              <a:solidFill>
                <a:schemeClr val="tx2">
                  <a:lumMod val="75000"/>
                  <a:lumOff val="25000"/>
                </a:schemeClr>
              </a:solidFill>
              <a:latin typeface="Century Gothic" panose="020B0502020202020204" pitchFamily="34" charset="0"/>
            </a:endParaRPr>
          </a:p>
          <a:p>
            <a:pPr algn="l"/>
            <a:endParaRPr lang="en-ZA" sz="2000" dirty="0">
              <a:solidFill>
                <a:srgbClr val="444444"/>
              </a:solidFill>
              <a:latin typeface="Century Gothic" panose="020B0502020202020204" pitchFamily="34" charset="0"/>
            </a:endParaRPr>
          </a:p>
        </p:txBody>
      </p:sp>
      <p:pic>
        <p:nvPicPr>
          <p:cNvPr id="8" name="Picture 2" descr="Spirit of Ubuntu: Description">
            <a:extLst>
              <a:ext uri="{FF2B5EF4-FFF2-40B4-BE49-F238E27FC236}">
                <a16:creationId xmlns:a16="http://schemas.microsoft.com/office/drawing/2014/main" id="{0B233D6A-ED0C-6CCC-BC60-2D7A78DD2B4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800" y="532238"/>
            <a:ext cx="4669106" cy="136972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2871F99-2BBA-366C-AA6E-6E37308FBA57}"/>
              </a:ext>
            </a:extLst>
          </p:cNvPr>
          <p:cNvSpPr txBox="1"/>
          <p:nvPr/>
        </p:nvSpPr>
        <p:spPr>
          <a:xfrm>
            <a:off x="249528" y="5416019"/>
            <a:ext cx="6462025" cy="830997"/>
          </a:xfrm>
          <a:prstGeom prst="rect">
            <a:avLst/>
          </a:prstGeom>
          <a:noFill/>
        </p:spPr>
        <p:txBody>
          <a:bodyPr wrap="none" rtlCol="0">
            <a:spAutoFit/>
          </a:bodyPr>
          <a:lstStyle/>
          <a:p>
            <a:r>
              <a:rPr lang="en-US" sz="4800" b="1" dirty="0">
                <a:latin typeface="Century Gothic" panose="020B0502020202020204" pitchFamily="34" charset="0"/>
              </a:rPr>
              <a:t>South Africa awaits…</a:t>
            </a:r>
            <a:endParaRPr lang="en-ZA" sz="4800" b="1" dirty="0"/>
          </a:p>
        </p:txBody>
      </p:sp>
    </p:spTree>
    <p:extLst>
      <p:ext uri="{BB962C8B-B14F-4D97-AF65-F5344CB8AC3E}">
        <p14:creationId xmlns:p14="http://schemas.microsoft.com/office/powerpoint/2010/main" val="1999557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359</TotalTime>
  <Words>104</Words>
  <Application>Microsoft Office PowerPoint</Application>
  <PresentationFormat>Widescreen</PresentationFormat>
  <Paragraphs>17</Paragraphs>
  <Slides>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Aptos</vt:lpstr>
      <vt:lpstr>Aptos Display</vt:lpstr>
      <vt:lpstr>Arial</vt:lpstr>
      <vt:lpstr>Century Gothic</vt:lpstr>
      <vt:lpstr>Lucida Sans Unicode</vt:lpstr>
      <vt:lpstr>Rage Italic</vt:lpstr>
      <vt:lpstr>Office Theme</vt:lpstr>
      <vt:lpstr>International Corrosion Congress Cape Town | South Africa 9-13 November 2027</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Isinyithi Cathodic Protection</dc:creator>
  <cp:lastModifiedBy>Petra Mitchell</cp:lastModifiedBy>
  <cp:revision>18</cp:revision>
  <dcterms:created xsi:type="dcterms:W3CDTF">2024-10-18T06:23:03Z</dcterms:created>
  <dcterms:modified xsi:type="dcterms:W3CDTF">2024-10-24T03:08:53Z</dcterms:modified>
</cp:coreProperties>
</file>